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 autoAdjust="0"/>
  </p:normalViewPr>
  <p:slideViewPr>
    <p:cSldViewPr snapToGrid="0" showGuides="1">
      <p:cViewPr varScale="1">
        <p:scale>
          <a:sx n="72" d="100"/>
          <a:sy n="72" d="100"/>
        </p:scale>
        <p:origin x="2982" y="78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73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6396F0-5D52-40EA-A0B3-DEF807A1D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7559675" cy="106911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4CE8D8-0DBC-4854-808E-C9619E961881}"/>
              </a:ext>
            </a:extLst>
          </p:cNvPr>
          <p:cNvSpPr txBox="1"/>
          <p:nvPr/>
        </p:nvSpPr>
        <p:spPr>
          <a:xfrm>
            <a:off x="359637" y="5053518"/>
            <a:ext cx="684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FreeSetC" panose="04000500000000000000" pitchFamily="82" charset="0"/>
                <a:cs typeface="Arial" panose="020B0604020202020204" pitchFamily="34" charset="0"/>
              </a:rPr>
              <a:t>Здесь разместите </a:t>
            </a:r>
            <a:r>
              <a:rPr lang="ru-RU" sz="3200" smtClean="0">
                <a:latin typeface="FreeSetC" panose="04000500000000000000" pitchFamily="82" charset="0"/>
                <a:cs typeface="Arial" panose="020B0604020202020204" pitchFamily="34" charset="0"/>
              </a:rPr>
              <a:t>ваш текст</a:t>
            </a:r>
          </a:p>
          <a:p>
            <a:pPr algn="ctr"/>
            <a:endParaRPr lang="ru-RU" sz="2000" dirty="0" smtClean="0">
              <a:latin typeface="FreeSetC" panose="04000500000000000000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424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FreeSetC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Jane Hwang</dc:creator>
  <cp:lastModifiedBy>Kompyter</cp:lastModifiedBy>
  <cp:revision>9</cp:revision>
  <dcterms:created xsi:type="dcterms:W3CDTF">2022-04-21T05:46:37Z</dcterms:created>
  <dcterms:modified xsi:type="dcterms:W3CDTF">2022-04-27T07:44:40Z</dcterms:modified>
</cp:coreProperties>
</file>